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wma>
</file>

<file path=ppt/media/media2.wma>
</file>

<file path=ppt/media/media3.wma>
</file>

<file path=ppt/media/media4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91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60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0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36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887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293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93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05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49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526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D0182-F0C8-4019-B177-2615D49DBE8D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CBC2E-098B-4029-9DCA-FB2BBAAB8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203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wma"/><Relationship Id="rId2" Type="http://schemas.microsoft.com/office/2007/relationships/media" Target="../media/media2.wma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07963"/>
            <a:ext cx="9144000" cy="87386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275007"/>
            <a:ext cx="9144000" cy="5318975"/>
          </a:xfrm>
        </p:spPr>
        <p:txBody>
          <a:bodyPr>
            <a:normAutofit/>
          </a:bodyPr>
          <a:lstStyle/>
          <a:p>
            <a:pPr algn="r" rtl="1"/>
            <a:endParaRPr lang="ur-PK" sz="28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algn="r" rtl="1"/>
            <a:endParaRPr lang="ur-PK" sz="2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rtl="1"/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وَلاَ </a:t>
            </a:r>
            <a:r>
              <a:rPr lang="ar-SA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تَقْتُلُواْ ٱلنَّفْسَ ٱلَّتِى حَرَّمَ ٱللَّهُ إِلاَّ 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بِٱلحَقِّ</a:t>
            </a:r>
            <a:r>
              <a:rPr lang="ur-PK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،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ar-SA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وَمَن قُتِلَ مَظْلُوماً فَقَدْ جَعَلْنَا لِوَلِيِّهِ سُلْطَاناً فَلاَ يُسْرِف فِى 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ٱلْقَتْلِ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،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ar-SA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إِنَّهُ كَانَ 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مَنْصُوراً</a:t>
            </a:r>
            <a:r>
              <a:rPr lang="ur-PK" sz="28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20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(33)</a:t>
            </a:r>
            <a:endParaRPr lang="en-US" sz="20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algn="l"/>
            <a:endParaRPr lang="ur-PK" sz="2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do not kill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soul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which Allah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has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forbidden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, except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by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right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.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whoever is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killed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wrongfully, </a:t>
            </a:r>
            <a:r>
              <a:rPr lang="en-US" b="1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We</a:t>
            </a:r>
            <a:r>
              <a:rPr lang="ur-PK" b="1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have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made for his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heir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authority, but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let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him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not exceed (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limits)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in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(the matter of)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taking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life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. Indeed, he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is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helped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(by the law).</a:t>
            </a:r>
            <a:endParaRPr lang="en-US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63200" y="56355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104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2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1551"/>
          </a:xfrm>
        </p:spPr>
        <p:txBody>
          <a:bodyPr/>
          <a:lstStyle/>
          <a:p>
            <a:pPr algn="ctr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 rtl="1">
              <a:buNone/>
            </a:pPr>
            <a:endParaRPr lang="ur-PK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ur-PK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وَلاَ </a:t>
            </a:r>
            <a:r>
              <a:rPr lang="ar-SA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تَقْرَبُواْ مَالَ ٱلْيَتِيمِ إِلاَّ بِٱلَّتِى هِىَ أَحْسَنُ حَتَّىٰ يَبْلُغَ أَشُدَّهُ 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، 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وَأَوْفُواْ </a:t>
            </a:r>
            <a:r>
              <a:rPr lang="ar-SA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بِالْعَهْدِ إِنَّ ٱلْعَهْدَ كَانَ 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مَسْؤُولاً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20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(34)</a:t>
            </a:r>
          </a:p>
          <a:p>
            <a:pPr marL="0" indent="0" algn="ctr">
              <a:buNone/>
            </a:pPr>
            <a:endParaRPr lang="en-US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do not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come near 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 wealth of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 orphan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, except with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what is 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best until he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reaches his maturity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. And fulfil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 covenant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. Indeed,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 covenant 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will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be questioned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3815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22287" y="5184820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143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3296" y="51848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3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130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4974"/>
            <a:ext cx="10515600" cy="1103066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endParaRPr lang="ur-PK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r" rtl="1">
              <a:buNone/>
            </a:pPr>
            <a:endParaRPr lang="ur-PK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وَأَوْفُوا </a:t>
            </a:r>
            <a:r>
              <a:rPr lang="ar-SA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ٱلْكَيْلَ إِذا كِلْتُمْ وَزِنُواْ بِٱلقِسْطَاسِ ٱلْمُسْتَقِيمِ </a:t>
            </a:r>
            <a:r>
              <a:rPr lang="ur-PK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، 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ذٰلِكَ </a:t>
            </a:r>
            <a:r>
              <a:rPr lang="ar-SA" sz="32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خَيْرٌ وَأَحْسَنُ </a:t>
            </a:r>
            <a:r>
              <a:rPr lang="ar-SA" sz="3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تَأْوِيلاً</a:t>
            </a:r>
            <a:r>
              <a:rPr lang="ur-PK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20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(35)</a:t>
            </a:r>
            <a:endParaRPr lang="en-US" sz="20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buNone/>
            </a:pPr>
            <a:endParaRPr lang="en-US" sz="24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give full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measure when 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you measure,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weigh 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with a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straight balance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. That is </a:t>
            </a:r>
            <a:r>
              <a:rPr lang="en-US" sz="2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good and </a:t>
            </a:r>
            <a:r>
              <a:rPr lang="en-US" sz="2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best in result.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07888" y="50431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25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5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190</Words>
  <Application>Microsoft Office PowerPoint</Application>
  <PresentationFormat>Widescreen</PresentationFormat>
  <Paragraphs>18</Paragraphs>
  <Slides>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Jameel Noori Nastaleeq</vt:lpstr>
      <vt:lpstr>Traditional Arabic</vt:lpstr>
      <vt:lpstr>Office Theme</vt:lpstr>
      <vt:lpstr>Textual Study of Qur’an</vt:lpstr>
      <vt:lpstr>Textual Study of Qur’an</vt:lpstr>
      <vt:lpstr>Textual Study of Qur’an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Textual Study of Qur’an</dc:title>
  <dc:creator>Hamza1</dc:creator>
  <cp:lastModifiedBy>Hamza1</cp:lastModifiedBy>
  <cp:revision>21</cp:revision>
  <dcterms:created xsi:type="dcterms:W3CDTF">2020-05-10T18:02:52Z</dcterms:created>
  <dcterms:modified xsi:type="dcterms:W3CDTF">2020-05-17T09:58:52Z</dcterms:modified>
</cp:coreProperties>
</file>

<file path=docProps/thumbnail.jpeg>
</file>